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57" r:id="rId4"/>
    <p:sldId id="262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95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85" r:id="rId30"/>
  </p:sldIdLst>
  <p:sldSz cx="9144000" cy="6858000" type="screen4x3"/>
  <p:notesSz cx="6858000" cy="9144000"/>
  <p:embeddedFontLst>
    <p:embeddedFont>
      <p:font typeface="배달의민족 한나는 열한살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212121"/>
    <a:srgbClr val="DF2985"/>
    <a:srgbClr val="1ABCE2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0" autoAdjust="0"/>
    <p:restoredTop sz="94660"/>
  </p:normalViewPr>
  <p:slideViewPr>
    <p:cSldViewPr>
      <p:cViewPr varScale="1">
        <p:scale>
          <a:sx n="64" d="100"/>
          <a:sy n="64" d="100"/>
        </p:scale>
        <p:origin x="-492" y="-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7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10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1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6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32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8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5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3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8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9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5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-</a:t>
            </a:r>
          </a:p>
          <a:p>
            <a:pPr lvl="0"/>
            <a:r>
              <a:rPr lang="en-US" altLang="ko-KR" dirty="0" smtClean="0"/>
              <a:t>01. GAME</a:t>
            </a:r>
          </a:p>
          <a:p>
            <a:pPr lvl="0"/>
            <a:r>
              <a:rPr lang="en-US" altLang="ko-KR" dirty="0" smtClean="0"/>
              <a:t>02. RETRO</a:t>
            </a:r>
          </a:p>
          <a:p>
            <a:pPr lvl="0"/>
            <a:r>
              <a:rPr lang="en-US" altLang="ko-KR" dirty="0" smtClean="0"/>
              <a:t>03.THEME</a:t>
            </a:r>
          </a:p>
          <a:p>
            <a:pPr lvl="0"/>
            <a:r>
              <a:rPr lang="en-US" altLang="ko-KR" dirty="0" smtClean="0"/>
              <a:t>04. TEMP</a:t>
            </a:r>
          </a:p>
          <a:p>
            <a:pPr lvl="0"/>
            <a:r>
              <a:rPr lang="en-US" altLang="ko-KR" dirty="0" smtClean="0"/>
              <a:t>05. CONTINUE</a:t>
            </a:r>
          </a:p>
          <a:p>
            <a:pPr lvl="0"/>
            <a:r>
              <a:rPr lang="en-US" altLang="ko-KR" dirty="0" smtClean="0"/>
              <a:t>06. DESIGN</a:t>
            </a:r>
          </a:p>
          <a:p>
            <a:pPr lvl="0"/>
            <a:r>
              <a:rPr lang="en-US" altLang="ko-KR" dirty="0" smtClean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476000" y="5301000"/>
            <a:ext cx="3744000" cy="720001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강병오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정태현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김민석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현경환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36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 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시스템 프로그래밍 </a:t>
            </a:r>
            <a:r>
              <a:rPr lang="ko-KR" altLang="en-US" dirty="0" err="1" smtClean="0"/>
              <a:t>팀프로젝트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1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9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우주선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 주 선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계속 전진하는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8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우주선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 주 선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2088445"/>
            <a:ext cx="2642124" cy="2054985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계속 전진하는 패턴</a:t>
            </a: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장수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수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2" y="2088445"/>
            <a:ext cx="2054985" cy="2054985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모두 전멸하거나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진동자에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수렴하는 상태에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이르기까지 오랜 시간이 필요한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 성장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 성장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86" y="2086998"/>
            <a:ext cx="2057878" cy="2057878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무한히 성장하는 패턴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KakaoTalk_Video_20181221_0001_13_45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713" y="1989000"/>
            <a:ext cx="6780706" cy="3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60876736" descr="EMB0000334475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00" y="1845000"/>
            <a:ext cx="4122754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19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mkarr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C:\Users\jth27\Desktop\mk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2307465"/>
            <a:ext cx="59817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INDEX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game of life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671888" y="2430463"/>
            <a:ext cx="2104193" cy="3916362"/>
          </a:xfrm>
        </p:spPr>
        <p:txBody>
          <a:bodyPr anchor="ctr"/>
          <a:lstStyle/>
          <a:p>
            <a:pPr lvl="0" algn="dist"/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생명게임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규칙</a:t>
            </a:r>
            <a:endParaRPr lang="en-US" altLang="ko-KR" dirty="0" smtClean="0">
              <a:solidFill>
                <a:schemeClr val="accent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rgbClr val="FFFF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 패턴</a:t>
            </a:r>
            <a:endParaRPr lang="en-US" altLang="ko-KR" dirty="0" smtClean="0">
              <a:solidFill>
                <a:srgbClr val="FFFF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 동영상</a:t>
            </a:r>
            <a:endParaRPr lang="en-US" altLang="ko-KR" dirty="0" smtClean="0">
              <a:solidFill>
                <a:schemeClr val="accent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lvl="0" indent="-342900" algn="dist">
              <a:buAutoNum type="arabicPeriod"/>
            </a:pPr>
            <a:r>
              <a:rPr lang="ko-KR" altLang="en-US" dirty="0" smtClean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en-US" altLang="ko-KR" dirty="0" smtClean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dist"/>
            <a:r>
              <a:rPr lang="en-US" altLang="ko-KR" b="1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endParaRPr lang="en-US" altLang="ko-KR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20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nextboard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0" name="Picture 2" descr="C:\Users\jth27\Desktop\next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0" y="1845000"/>
            <a:ext cx="2818212" cy="448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21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checkarr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 descr="C:\Users\jth27\Desktop\check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92" y="1770763"/>
            <a:ext cx="5112000" cy="46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22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printarr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98" name="Picture 2" descr="C:\Users\jth27\Desktop\printa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1817263"/>
            <a:ext cx="51435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122" name="Picture 2" descr="C:\Users\jth27\Desktop\set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1" y="1845000"/>
            <a:ext cx="3671999" cy="44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th27\Desktop\setbo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1845000"/>
            <a:ext cx="3960001" cy="44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146" name="Picture 2" descr="C:\Users\jth27\Desktop\setboar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7" y="1877675"/>
            <a:ext cx="2821483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th27\Desktop\setboard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2421000"/>
            <a:ext cx="3866040" cy="30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moveto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170" name="Picture 2" descr="C:\Users\jth27\Desktop\move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1845000"/>
            <a:ext cx="3546874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th27\Desktop\movet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00" y="1873628"/>
            <a:ext cx="3902309" cy="42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printboard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194" name="Picture 2" descr="C:\Users\jth27\Desktop\print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061000"/>
            <a:ext cx="403199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th27\Desktop\printbo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82" y="2061000"/>
            <a:ext cx="3934018" cy="39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End, </a:t>
            </a:r>
            <a:r>
              <a:rPr lang="en-US" altLang="ko-KR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ithandler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218" name="Picture 2" descr="C:\Users\jth27\Desktop\la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204296"/>
            <a:ext cx="5161656" cy="38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28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코드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resize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42" name="Picture 2" descr="C:\Users\jth27\Desktop\re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00" y="2781000"/>
            <a:ext cx="6048000" cy="2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514724" y="2994769"/>
            <a:ext cx="2120997" cy="722231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6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3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생명게임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17" y="1794876"/>
            <a:ext cx="3669616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영국의 수학자 존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호튼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콘웨이가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고안해낸 세포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자동자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게임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4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콘웨이의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생명게임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규칙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Conway’s game of life</a:t>
            </a:r>
          </a:p>
        </p:txBody>
      </p:sp>
      <p:sp>
        <p:nvSpPr>
          <p:cNvPr id="11" name="양쪽 대괄호 10"/>
          <p:cNvSpPr/>
          <p:nvPr/>
        </p:nvSpPr>
        <p:spPr>
          <a:xfrm>
            <a:off x="1040250" y="5102886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 이외의 경우 해당 칸의 세포는 다음 세대에 고립돼 죽거나 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혹은 주위가 너무 복잡해저셔 죽는다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혹은 죽은 상태를 유지한다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4914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1040250" y="2925000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죽은 칸과 인접한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중 정확이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칸에 세포가 살아있다면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칸의 세포는 그 다음 세대에 살아난다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1040250" y="4013943"/>
            <a:ext cx="7059750" cy="833548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살아있는 칸과 인접한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중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 혹은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칸에 세포가 살아있다면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칸의 세포는 살아있는 상태를 유지한다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십자형 15"/>
          <p:cNvSpPr>
            <a:spLocks noChangeAspect="1"/>
          </p:cNvSpPr>
          <p:nvPr/>
        </p:nvSpPr>
        <p:spPr>
          <a:xfrm>
            <a:off x="4520625" y="383218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6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5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6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2010560"/>
            <a:ext cx="2642124" cy="2210756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41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7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0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8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세포들이 전혀 변화가 없는 고정된 패턴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4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pPr/>
              <a:t>9</a:t>
            </a:fld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알려진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진동자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 동 자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3" y="1794876"/>
            <a:ext cx="2642124" cy="2642124"/>
          </a:xfrm>
          <a:prstGeom prst="rect">
            <a:avLst/>
          </a:prstGeom>
          <a:noFill/>
          <a:ln w="47625" cap="sq">
            <a:solidFill>
              <a:schemeClr val="bg2">
                <a:lumMod val="50000"/>
              </a:schemeClr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정물과는 다르게 세포들 중 일부만 살아있고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나머지는 그 자리에서 삶과 죽음을 반복함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57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6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335</Words>
  <Application>Microsoft Office PowerPoint</Application>
  <PresentationFormat>화면 슬라이드 쇼(4:3)</PresentationFormat>
  <Paragraphs>198</Paragraphs>
  <Slides>29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굴림</vt:lpstr>
      <vt:lpstr>Arial</vt:lpstr>
      <vt:lpstr>배달의민족 한나는 열한살</vt:lpstr>
      <vt:lpstr>배달의민족 한나</vt:lpstr>
      <vt:lpstr>맑은 고딕</vt:lpstr>
      <vt:lpstr>Office 테마</vt:lpstr>
      <vt:lpstr>시스템 프로그래밍 팀프로젝트</vt:lpstr>
      <vt:lpstr>PowerPoint 프레젠테이션</vt:lpstr>
      <vt:lpstr>콘웨이의 생명게임</vt:lpstr>
      <vt:lpstr>콘웨이의 생명게임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알려진 패턴</vt:lpstr>
      <vt:lpstr>데모 동영상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주요 코드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jung tae hyun</cp:lastModifiedBy>
  <cp:revision>67</cp:revision>
  <dcterms:created xsi:type="dcterms:W3CDTF">2015-06-25T00:21:41Z</dcterms:created>
  <dcterms:modified xsi:type="dcterms:W3CDTF">2018-12-20T15:30:19Z</dcterms:modified>
</cp:coreProperties>
</file>